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3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79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46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5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41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2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87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1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39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1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36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9451-8C52-413C-AA46-917BCC11B63A}" type="datetimeFigureOut">
              <a:rPr lang="de-DE" smtClean="0"/>
              <a:t>16.02.2018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14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00808"/>
            <a:ext cx="7200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Training for Medical education via innovative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eTechnology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en-GB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MediTec</a:t>
            </a:r>
            <a:endParaRPr lang="de-DE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9462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1C9D8A2B5534797249304FAC18792" ma:contentTypeVersion="0" ma:contentTypeDescription="Create a new document." ma:contentTypeScope="" ma:versionID="d9cf9377d914b01b94bedab51b764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195EAD-3670-4056-91F8-47AB6528A1AE}"/>
</file>

<file path=customXml/itemProps2.xml><?xml version="1.0" encoding="utf-8"?>
<ds:datastoreItem xmlns:ds="http://schemas.openxmlformats.org/officeDocument/2006/customXml" ds:itemID="{9522EFD0-D253-471A-9624-3A6686F19DD0}"/>
</file>

<file path=customXml/itemProps3.xml><?xml version="1.0" encoding="utf-8"?>
<ds:datastoreItem xmlns:ds="http://schemas.openxmlformats.org/officeDocument/2006/customXml" ds:itemID="{47C2B05D-DA39-4D87-A319-F39DC99AEC0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qashi</dc:creator>
  <cp:lastModifiedBy>qashi</cp:lastModifiedBy>
  <cp:revision>31</cp:revision>
  <dcterms:created xsi:type="dcterms:W3CDTF">2018-02-14T12:14:24Z</dcterms:created>
  <dcterms:modified xsi:type="dcterms:W3CDTF">2018-02-16T14:01:44Z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0x010100DE81C9D8A2B5534797249304FAC18792</vt:lpwstr>
  </property>
</Properties>
</file>