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6" d="100"/>
          <a:sy n="116" d="100"/>
        </p:scale>
        <p:origin x="-154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89451-8C52-413C-AA46-917BCC11B63A}" type="datetimeFigureOut">
              <a:rPr lang="de-DE" smtClean="0"/>
              <a:t>16.02.2018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ECEFD-5A4D-4ADE-A957-8F0F16BCE98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583385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89451-8C52-413C-AA46-917BCC11B63A}" type="datetimeFigureOut">
              <a:rPr lang="de-DE" smtClean="0"/>
              <a:t>16.02.2018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ECEFD-5A4D-4ADE-A957-8F0F16BCE98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657907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89451-8C52-413C-AA46-917BCC11B63A}" type="datetimeFigureOut">
              <a:rPr lang="de-DE" smtClean="0"/>
              <a:t>16.02.2018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ECEFD-5A4D-4ADE-A957-8F0F16BCE98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364694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89451-8C52-413C-AA46-917BCC11B63A}" type="datetimeFigureOut">
              <a:rPr lang="de-DE" smtClean="0"/>
              <a:t>16.02.2018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ECEFD-5A4D-4ADE-A957-8F0F16BCE98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850557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89451-8C52-413C-AA46-917BCC11B63A}" type="datetimeFigureOut">
              <a:rPr lang="de-DE" smtClean="0"/>
              <a:t>16.02.2018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ECEFD-5A4D-4ADE-A957-8F0F16BCE98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514104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89451-8C52-413C-AA46-917BCC11B63A}" type="datetimeFigureOut">
              <a:rPr lang="de-DE" smtClean="0"/>
              <a:t>16.02.2018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ECEFD-5A4D-4ADE-A957-8F0F16BCE98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842908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89451-8C52-413C-AA46-917BCC11B63A}" type="datetimeFigureOut">
              <a:rPr lang="de-DE" smtClean="0"/>
              <a:t>16.02.2018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ECEFD-5A4D-4ADE-A957-8F0F16BCE98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628755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89451-8C52-413C-AA46-917BCC11B63A}" type="datetimeFigureOut">
              <a:rPr lang="de-DE" smtClean="0"/>
              <a:t>16.02.2018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ECEFD-5A4D-4ADE-A957-8F0F16BCE98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591538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89451-8C52-413C-AA46-917BCC11B63A}" type="datetimeFigureOut">
              <a:rPr lang="de-DE" smtClean="0"/>
              <a:t>16.02.2018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ECEFD-5A4D-4ADE-A957-8F0F16BCE98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263944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89451-8C52-413C-AA46-917BCC11B63A}" type="datetimeFigureOut">
              <a:rPr lang="de-DE" smtClean="0"/>
              <a:t>16.02.2018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ECEFD-5A4D-4ADE-A957-8F0F16BCE98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56121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89451-8C52-413C-AA46-917BCC11B63A}" type="datetimeFigureOut">
              <a:rPr lang="de-DE" smtClean="0"/>
              <a:t>16.02.2018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ECEFD-5A4D-4ADE-A957-8F0F16BCE98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773661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889451-8C52-413C-AA46-917BCC11B63A}" type="datetimeFigureOut">
              <a:rPr lang="de-DE" smtClean="0"/>
              <a:t>16.02.2018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3ECEFD-5A4D-4ADE-A957-8F0F16BCE98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911446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827584" y="1700808"/>
            <a:ext cx="7200800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Training for Medical education via innovative </a:t>
            </a:r>
            <a:r>
              <a:rPr lang="en-GB" sz="2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eTechnology</a:t>
            </a:r>
            <a:r>
              <a:rPr lang="en-GB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 </a:t>
            </a:r>
            <a:endParaRPr lang="en-GB" sz="2800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/>
            <a:endParaRPr lang="en-GB" sz="2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/>
            <a:r>
              <a:rPr lang="en-GB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GB" sz="2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MediTec</a:t>
            </a:r>
            <a:endParaRPr lang="de-DE" sz="28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/>
            <a:endParaRPr lang="en-US" b="1" dirty="0" smtClean="0"/>
          </a:p>
          <a:p>
            <a:pPr algn="ctr"/>
            <a:endParaRPr lang="en-US" b="1" dirty="0"/>
          </a:p>
          <a:p>
            <a:pPr algn="ctr"/>
            <a:endParaRPr lang="de-DE" dirty="0" smtClean="0"/>
          </a:p>
          <a:p>
            <a:pPr algn="ctr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261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16946269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E81C9D8A2B5534797249304FAC18792" ma:contentTypeVersion="0" ma:contentTypeDescription="Create a new document." ma:contentTypeScope="" ma:versionID="d9cf9377d914b01b94bedab51b764715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5195EAD-3670-4056-91F8-47AB6528A1AE}"/>
</file>

<file path=customXml/itemProps2.xml><?xml version="1.0" encoding="utf-8"?>
<ds:datastoreItem xmlns:ds="http://schemas.openxmlformats.org/officeDocument/2006/customXml" ds:itemID="{9522EFD0-D253-471A-9624-3A6686F19DD0}"/>
</file>

<file path=customXml/itemProps3.xml><?xml version="1.0" encoding="utf-8"?>
<ds:datastoreItem xmlns:ds="http://schemas.openxmlformats.org/officeDocument/2006/customXml" ds:itemID="{47C2B05D-DA39-4D87-A319-F39DC99AEC09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</Words>
  <Application>Microsoft Office PowerPoint</Application>
  <PresentationFormat>Bildschirmpräsentation (4:3)</PresentationFormat>
  <Paragraphs>5</Paragraphs>
  <Slides>2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3" baseType="lpstr">
      <vt:lpstr>Larissa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qashi</dc:creator>
  <cp:lastModifiedBy>qashi</cp:lastModifiedBy>
  <cp:revision>31</cp:revision>
  <dcterms:created xsi:type="dcterms:W3CDTF">2018-02-14T12:14:24Z</dcterms:created>
  <dcterms:modified xsi:type="dcterms:W3CDTF">2018-02-16T14:01:44Z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0x010100DE81C9D8A2B5534797249304FAC18792</vt:lpwstr>
  </property>
</Properties>
</file>